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ubik Medium"/>
      <p:regular r:id="rId28"/>
      <p:bold r:id="rId29"/>
      <p:italic r:id="rId30"/>
      <p:boldItalic r:id="rId31"/>
    </p:embeddedFont>
    <p:embeddedFont>
      <p:font typeface="Rubik Light"/>
      <p:regular r:id="rId32"/>
      <p:bold r:id="rId33"/>
      <p:italic r:id="rId34"/>
      <p:boldItalic r:id="rId35"/>
    </p:embeddedFont>
    <p:embeddedFont>
      <p:font typeface="Rubik SemiBold"/>
      <p:regular r:id="rId36"/>
      <p:bold r:id="rId37"/>
      <p:italic r:id="rId38"/>
      <p:boldItalic r:id="rId39"/>
    </p:embeddedFont>
    <p:embeddedFont>
      <p:font typeface="Rubik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51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hOw8qB5+11jmazSdkOwVYMNaq/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regular.fntdata"/><Relationship Id="rId20" Type="http://schemas.openxmlformats.org/officeDocument/2006/relationships/slide" Target="slides/slide15.xml"/><Relationship Id="rId42" Type="http://schemas.openxmlformats.org/officeDocument/2006/relationships/font" Target="fonts/Rubik-italic.fntdata"/><Relationship Id="rId41" Type="http://schemas.openxmlformats.org/officeDocument/2006/relationships/font" Target="fonts/Rubik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Rubik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ubikMedium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Medium-boldItalic.fntdata"/><Relationship Id="rId30" Type="http://schemas.openxmlformats.org/officeDocument/2006/relationships/font" Target="fonts/RubikMedium-italic.fntdata"/><Relationship Id="rId11" Type="http://schemas.openxmlformats.org/officeDocument/2006/relationships/slide" Target="slides/slide6.xml"/><Relationship Id="rId33" Type="http://schemas.openxmlformats.org/officeDocument/2006/relationships/font" Target="fonts/RubikLight-bold.fntdata"/><Relationship Id="rId10" Type="http://schemas.openxmlformats.org/officeDocument/2006/relationships/slide" Target="slides/slide5.xml"/><Relationship Id="rId32" Type="http://schemas.openxmlformats.org/officeDocument/2006/relationships/font" Target="fonts/RubikLight-regular.fntdata"/><Relationship Id="rId13" Type="http://schemas.openxmlformats.org/officeDocument/2006/relationships/slide" Target="slides/slide8.xml"/><Relationship Id="rId35" Type="http://schemas.openxmlformats.org/officeDocument/2006/relationships/font" Target="fonts/Rubik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RubikLight-italic.fntdata"/><Relationship Id="rId15" Type="http://schemas.openxmlformats.org/officeDocument/2006/relationships/slide" Target="slides/slide10.xml"/><Relationship Id="rId37" Type="http://schemas.openxmlformats.org/officeDocument/2006/relationships/font" Target="fonts/RubikSemiBold-bold.fntdata"/><Relationship Id="rId14" Type="http://schemas.openxmlformats.org/officeDocument/2006/relationships/slide" Target="slides/slide9.xml"/><Relationship Id="rId36" Type="http://schemas.openxmlformats.org/officeDocument/2006/relationships/font" Target="fonts/Rubik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Rubik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Rubik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hyperlink" Target="https://github.com/dhodhom/FinalTask_IDX-Partners_DE_Lukman-Nurhakim" TargetMode="External"/><Relationship Id="rId6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hyperlink" Target="https://youtu.be/W-lbvOIgYvI" TargetMode="External"/><Relationship Id="rId6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A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3301365" y="2860675"/>
            <a:ext cx="5421630" cy="119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GB" sz="25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Project Based Internship Program</a:t>
            </a:r>
            <a:endParaRPr b="0" i="0" sz="2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Engineer</a:t>
            </a:r>
            <a:endParaRPr b="0" i="0" sz="25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Batch Januari 2024</a:t>
            </a:r>
            <a:endParaRPr b="0" i="0" sz="16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255010" y="4007675"/>
            <a:ext cx="4392000" cy="9201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b="0" i="0" sz="20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Lukman Nurhakim</a:t>
            </a:r>
            <a:endParaRPr b="0" i="0" sz="2800" u="none" cap="none" strike="noStrik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descr="idx partners" id="60" name="Google Shape;60;p1"/>
          <p:cNvPicPr preferRelativeResize="0"/>
          <p:nvPr/>
        </p:nvPicPr>
        <p:blipFill rotWithShape="1">
          <a:blip r:embed="rId5">
            <a:alphaModFix/>
          </a:blip>
          <a:srcRect b="31356" l="0" r="0" t="32823"/>
          <a:stretch/>
        </p:blipFill>
        <p:spPr>
          <a:xfrm>
            <a:off x="2287905" y="278130"/>
            <a:ext cx="173101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92430" y="947420"/>
            <a:ext cx="7792720" cy="1843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32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Warehouse </a:t>
            </a:r>
            <a:r>
              <a:rPr b="1" i="1" lang="en-GB" sz="32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e-commerce</a:t>
            </a:r>
            <a:endParaRPr b="1" i="0" sz="36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pada ID/X Partners</a:t>
            </a:r>
            <a:endParaRPr b="1" i="0" sz="36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Baru DWH_Project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10"/>
          <p:cNvSpPr txBox="1"/>
          <p:nvPr/>
        </p:nvSpPr>
        <p:spPr>
          <a:xfrm>
            <a:off x="211455" y="986790"/>
            <a:ext cx="4153535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Untuk proses pembuatan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baru 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kita cukup mengetikan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perintah berikut 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Lalur tekan Execute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2. create step 6" id="164" name="Google Shape;164;p10"/>
          <p:cNvPicPr preferRelativeResize="0"/>
          <p:nvPr/>
        </p:nvPicPr>
        <p:blipFill rotWithShape="1">
          <a:blip r:embed="rId5">
            <a:alphaModFix/>
          </a:blip>
          <a:srcRect b="21467" l="0" r="34167" t="0"/>
          <a:stretch/>
        </p:blipFill>
        <p:spPr>
          <a:xfrm>
            <a:off x="3124200" y="1106170"/>
            <a:ext cx="6019800" cy="4037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Baru DWH_Project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211455" y="986790"/>
            <a:ext cx="4153535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Perintah membuat Database dan Table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5">
            <a:alphaModFix/>
          </a:blip>
          <a:srcRect b="77509" l="12562" r="78182" t="18872"/>
          <a:stretch/>
        </p:blipFill>
        <p:spPr>
          <a:xfrm>
            <a:off x="429895" y="1532890"/>
            <a:ext cx="2408555" cy="26479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6">
            <a:alphaModFix/>
          </a:blip>
          <a:srcRect b="48073" l="12555" r="70900" t="27170"/>
          <a:stretch/>
        </p:blipFill>
        <p:spPr>
          <a:xfrm>
            <a:off x="211455" y="2076450"/>
            <a:ext cx="4305300" cy="181102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7">
            <a:alphaModFix/>
          </a:blip>
          <a:srcRect b="55971" l="12445" r="71303" t="24054"/>
          <a:stretch/>
        </p:blipFill>
        <p:spPr>
          <a:xfrm>
            <a:off x="4705350" y="2076450"/>
            <a:ext cx="4229100" cy="146113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2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Baru DWH_Project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5" name="Google Shape;185;p12"/>
          <p:cNvPicPr preferRelativeResize="0"/>
          <p:nvPr/>
        </p:nvPicPr>
        <p:blipFill rotWithShape="1">
          <a:blip r:embed="rId5">
            <a:alphaModFix/>
          </a:blip>
          <a:srcRect b="23941" l="12445" r="59590" t="21354"/>
          <a:stretch/>
        </p:blipFill>
        <p:spPr>
          <a:xfrm>
            <a:off x="876300" y="986790"/>
            <a:ext cx="7277100" cy="400177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3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2" name="Google Shape;192;p13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3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4" name="Google Shape;194;p13"/>
          <p:cNvPicPr preferRelativeResize="0"/>
          <p:nvPr/>
        </p:nvPicPr>
        <p:blipFill rotWithShape="1">
          <a:blip r:embed="rId5">
            <a:alphaModFix/>
          </a:blip>
          <a:srcRect b="9115" l="0" r="50000" t="0"/>
          <a:stretch/>
        </p:blipFill>
        <p:spPr>
          <a:xfrm>
            <a:off x="1327785" y="1443990"/>
            <a:ext cx="6488397" cy="331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4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1" name="Google Shape;201;p14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4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3" name="Google Shape;203;p14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Membuat Koneksi Ke Database Staging dan DWH_Project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4" name="Google Shape;204;p14"/>
          <p:cNvPicPr preferRelativeResize="0"/>
          <p:nvPr/>
        </p:nvPicPr>
        <p:blipFill rotWithShape="1">
          <a:blip r:embed="rId5">
            <a:alphaModFix/>
          </a:blip>
          <a:srcRect b="5207" l="0" r="50000" t="0"/>
          <a:stretch/>
        </p:blipFill>
        <p:spPr>
          <a:xfrm>
            <a:off x="1461770" y="1559560"/>
            <a:ext cx="6221005" cy="331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5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5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5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Membuat JOB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5">
            <a:alphaModFix/>
          </a:blip>
          <a:srcRect b="5728" l="0" r="50000" t="0"/>
          <a:stretch/>
        </p:blipFill>
        <p:spPr>
          <a:xfrm>
            <a:off x="1444625" y="1547495"/>
            <a:ext cx="6254750" cy="331533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6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Membuat JOB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5">
            <a:alphaModFix/>
          </a:blip>
          <a:srcRect b="4688" l="0" r="50000" t="0"/>
          <a:stretch/>
        </p:blipFill>
        <p:spPr>
          <a:xfrm>
            <a:off x="1478280" y="1528445"/>
            <a:ext cx="6187308" cy="331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7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DWH_Project sudah terisi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b="8333" l="0" r="70210" t="14844"/>
          <a:stretch/>
        </p:blipFill>
        <p:spPr>
          <a:xfrm>
            <a:off x="1803400" y="1471295"/>
            <a:ext cx="4856480" cy="35210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8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8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Membuat Store Procedure (SP)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5">
            <a:alphaModFix/>
          </a:blip>
          <a:srcRect b="48671" l="46" r="70754" t="13844"/>
          <a:stretch/>
        </p:blipFill>
        <p:spPr>
          <a:xfrm>
            <a:off x="600710" y="1211580"/>
            <a:ext cx="7598410" cy="274193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Menjalankan Store Procedure (SP)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5">
            <a:alphaModFix/>
          </a:blip>
          <a:srcRect b="43976" l="0" r="69300" t="13219"/>
          <a:stretch/>
        </p:blipFill>
        <p:spPr>
          <a:xfrm>
            <a:off x="474345" y="1266825"/>
            <a:ext cx="7988935" cy="313118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4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23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537850" y="470625"/>
            <a:ext cx="189930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 b="0" i="0" sz="1400" u="none" cap="none" strike="noStrike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2528250" y="840975"/>
            <a:ext cx="20016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Lukman</a:t>
            </a:r>
            <a:endParaRPr b="0" i="0" sz="3000" u="none" cap="none" strike="noStrik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Nurhakim</a:t>
            </a:r>
            <a:endParaRPr b="0" i="0" sz="3000" u="none" cap="none" strike="noStrik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b="0" i="0" sz="2000" u="none" cap="none" strike="noStrik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537850" y="2961480"/>
            <a:ext cx="3740100" cy="21202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Having worked since 2010, as a fullstack web developer at a software house company in Jakarta, from 2016 to 2023 I decided to move to focus on studying the factory process business at PT. Jaya Beton Indonesia, and from 2023 until now i doing freelance work and being seconded as an IT professional with the type of stack needed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as_foto" id="75" name="Google Shape;75;p2"/>
          <p:cNvPicPr preferRelativeResize="0"/>
          <p:nvPr/>
        </p:nvPicPr>
        <p:blipFill rotWithShape="1">
          <a:blip r:embed="rId5">
            <a:alphaModFix/>
          </a:blip>
          <a:srcRect b="10543" l="9544" r="4747" t="3556"/>
          <a:stretch/>
        </p:blipFill>
        <p:spPr>
          <a:xfrm>
            <a:off x="91440" y="129540"/>
            <a:ext cx="2436495" cy="244221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2"/>
          <p:cNvSpPr/>
          <p:nvPr/>
        </p:nvSpPr>
        <p:spPr>
          <a:xfrm>
            <a:off x="4620895" y="0"/>
            <a:ext cx="4559935" cy="51428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2"/>
          <p:cNvGrpSpPr/>
          <p:nvPr/>
        </p:nvGrpSpPr>
        <p:grpSpPr>
          <a:xfrm>
            <a:off x="4867250" y="185625"/>
            <a:ext cx="4167530" cy="4503850"/>
            <a:chOff x="7665" y="292"/>
            <a:chExt cx="6563" cy="7093"/>
          </a:xfrm>
        </p:grpSpPr>
        <p:pic>
          <p:nvPicPr>
            <p:cNvPr id="78" name="Google Shape;78;p2"/>
            <p:cNvPicPr preferRelativeResize="0"/>
            <p:nvPr/>
          </p:nvPicPr>
          <p:blipFill rotWithShape="1">
            <a:blip r:embed="rId6">
              <a:alphaModFix/>
            </a:blip>
            <a:srcRect b="5649" l="0" r="0" t="5658"/>
            <a:stretch/>
          </p:blipFill>
          <p:spPr>
            <a:xfrm>
              <a:off x="11524" y="292"/>
              <a:ext cx="2205" cy="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2"/>
            <p:cNvSpPr txBox="1"/>
            <p:nvPr/>
          </p:nvSpPr>
          <p:spPr>
            <a:xfrm>
              <a:off x="7665" y="1511"/>
              <a:ext cx="5519" cy="7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GB" sz="2000" u="none" cap="none" strike="noStrike">
                  <a:solidFill>
                    <a:srgbClr val="000000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My Experience</a:t>
              </a:r>
              <a:endParaRPr b="0" i="0" sz="2000" u="none" cap="none" strike="noStrik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875" y="2702"/>
              <a:ext cx="344" cy="344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875" y="4410"/>
              <a:ext cx="344" cy="344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75" y="6225"/>
              <a:ext cx="344" cy="344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 txBox="1"/>
            <p:nvPr/>
          </p:nvSpPr>
          <p:spPr>
            <a:xfrm>
              <a:off x="8338" y="2559"/>
              <a:ext cx="5890" cy="1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Fullstack Web Developer</a:t>
              </a:r>
              <a:endParaRPr b="0" i="0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PT. Jaya Beton Indonesia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March 2016 - December 2023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 txBox="1"/>
            <p:nvPr/>
          </p:nvSpPr>
          <p:spPr>
            <a:xfrm>
              <a:off x="8338" y="4267"/>
              <a:ext cx="5890" cy="1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Fullstack Web Developer</a:t>
              </a:r>
              <a:endParaRPr b="0" i="0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PT. Mede Media Softika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May 2010 - March 2016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8338" y="6082"/>
              <a:ext cx="5890" cy="1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Fullstack Web Developer</a:t>
              </a:r>
              <a:endParaRPr b="0" i="0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Freelance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June 2006 - May 2010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340500" y="2357038"/>
            <a:ext cx="8463000" cy="9505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GB" sz="5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Link Github :</a:t>
            </a:r>
            <a:endParaRPr b="1" i="0" sz="50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0">
            <a:hlinkClick r:id="rId5"/>
          </p:cNvPr>
          <p:cNvSpPr txBox="1"/>
          <p:nvPr/>
        </p:nvSpPr>
        <p:spPr>
          <a:xfrm>
            <a:off x="340500" y="33006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https://github.com/dhodhom/FinalTask_IDX-Partners_DE_Lukman-Nurhakim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as_foto" id="261" name="Google Shape;261;p20"/>
          <p:cNvPicPr preferRelativeResize="0"/>
          <p:nvPr/>
        </p:nvPicPr>
        <p:blipFill rotWithShape="1">
          <a:blip r:embed="rId6">
            <a:alphaModFix/>
          </a:blip>
          <a:srcRect b="10543" l="9544" r="4747" t="3556"/>
          <a:stretch/>
        </p:blipFill>
        <p:spPr>
          <a:xfrm>
            <a:off x="3824605" y="946150"/>
            <a:ext cx="1407795" cy="141097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/>
        </p:nvSpPr>
        <p:spPr>
          <a:xfrm>
            <a:off x="340500" y="2357038"/>
            <a:ext cx="8463000" cy="9505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GB" sz="5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b="1" i="0" sz="50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>
            <a:hlinkClick r:id="rId5"/>
          </p:cNvPr>
          <p:cNvSpPr txBox="1"/>
          <p:nvPr/>
        </p:nvSpPr>
        <p:spPr>
          <a:xfrm>
            <a:off x="340500" y="33006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https://youtu.be/W-lbvOIgYvI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pas_foto" id="270" name="Google Shape;270;p21"/>
          <p:cNvPicPr preferRelativeResize="0"/>
          <p:nvPr/>
        </p:nvPicPr>
        <p:blipFill rotWithShape="1">
          <a:blip r:embed="rId6">
            <a:alphaModFix/>
          </a:blip>
          <a:srcRect b="10543" l="9544" r="4747" t="3556"/>
          <a:stretch/>
        </p:blipFill>
        <p:spPr>
          <a:xfrm>
            <a:off x="3824605" y="946150"/>
            <a:ext cx="1407795" cy="141097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9FAB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GB" sz="45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b="0" i="0" sz="20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b="0" i="0" sz="3000" u="none" cap="none" strike="noStrik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descr="idx partners" id="279" name="Google Shape;279;p22"/>
          <p:cNvPicPr preferRelativeResize="0"/>
          <p:nvPr/>
        </p:nvPicPr>
        <p:blipFill rotWithShape="1">
          <a:blip r:embed="rId5">
            <a:alphaModFix/>
          </a:blip>
          <a:srcRect b="31356" l="0" r="0" t="32823"/>
          <a:stretch/>
        </p:blipFill>
        <p:spPr>
          <a:xfrm>
            <a:off x="4871720" y="4360545"/>
            <a:ext cx="173101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140" y="-82"/>
            <a:ext cx="8463000" cy="11664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3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3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 txBox="1"/>
          <p:nvPr/>
        </p:nvSpPr>
        <p:spPr>
          <a:xfrm>
            <a:off x="340360" y="1339850"/>
            <a:ext cx="837692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Task :</a:t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1. Melakukan Import/Restore Database Staging yang sudah disediakan</a:t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2. Membuat Database Baru Dengan Nama DWH_Project</a:t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3. Membuat JOB ETL di aplikasi Talend</a:t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   Memindahkan Data dari Database Staging ke Database DWH_Project</a:t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   Dengan melakukan sedikit transformasi data pada table Customer</a:t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4. Membuat Store Procedure (SP)</a:t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   Untuk menampilkan summary Sales Order berdasarkan</a:t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   status pengiriman</a:t>
            </a:r>
            <a:endParaRPr b="0"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1. restore step 1" id="102" name="Google Shape;102;p4"/>
          <p:cNvPicPr preferRelativeResize="0"/>
          <p:nvPr/>
        </p:nvPicPr>
        <p:blipFill rotWithShape="1">
          <a:blip r:embed="rId5">
            <a:alphaModFix/>
          </a:blip>
          <a:srcRect b="8165" l="0" r="56721" t="0"/>
          <a:stretch/>
        </p:blipFill>
        <p:spPr>
          <a:xfrm>
            <a:off x="114300" y="1050290"/>
            <a:ext cx="3430270" cy="40932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4"/>
          <p:cNvSpPr txBox="1"/>
          <p:nvPr/>
        </p:nvSpPr>
        <p:spPr>
          <a:xfrm>
            <a:off x="3693795" y="1126490"/>
            <a:ext cx="4437380" cy="920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Pada Aplikasi Database SQL Server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- Klik Kanan Pada Folder Database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- Klik Restore Database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D:\RAKAMIN\DataEngineering\1. restore step 2.png1. restore step 2" id="112" name="Google Shape;112;p5"/>
          <p:cNvPicPr preferRelativeResize="0"/>
          <p:nvPr/>
        </p:nvPicPr>
        <p:blipFill rotWithShape="1">
          <a:blip r:embed="rId5">
            <a:alphaModFix/>
          </a:blip>
          <a:srcRect b="7135" l="18558" r="18881" t="0"/>
          <a:stretch/>
        </p:blipFill>
        <p:spPr>
          <a:xfrm>
            <a:off x="114300" y="1073785"/>
            <a:ext cx="4554855" cy="38011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5"/>
          <p:cNvSpPr txBox="1"/>
          <p:nvPr/>
        </p:nvSpPr>
        <p:spPr>
          <a:xfrm>
            <a:off x="4759325" y="1126490"/>
            <a:ext cx="3703955" cy="673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- Selanjutnya Pilih Device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- Klik Tombol Browse ...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386080" y="1087120"/>
            <a:ext cx="2771140" cy="920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Selanjutnya Klik Add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Dan cari file Staging.bak</a:t>
            </a:r>
            <a:b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Klik tombol oke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1. restore step 5" id="123" name="Google Shape;123;p6"/>
          <p:cNvPicPr preferRelativeResize="0"/>
          <p:nvPr/>
        </p:nvPicPr>
        <p:blipFill rotWithShape="1">
          <a:blip r:embed="rId5">
            <a:alphaModFix/>
          </a:blip>
          <a:srcRect b="30188" l="31992" r="32174" t="22936"/>
          <a:stretch/>
        </p:blipFill>
        <p:spPr>
          <a:xfrm>
            <a:off x="386080" y="2173605"/>
            <a:ext cx="3276600" cy="24098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1. restore step 7" id="124" name="Google Shape;124;p6"/>
          <p:cNvPicPr preferRelativeResize="0"/>
          <p:nvPr/>
        </p:nvPicPr>
        <p:blipFill rotWithShape="1">
          <a:blip r:embed="rId6">
            <a:alphaModFix/>
          </a:blip>
          <a:srcRect b="21616" l="26667" r="26924" t="16416"/>
          <a:stretch/>
        </p:blipFill>
        <p:spPr>
          <a:xfrm>
            <a:off x="4618990" y="1628775"/>
            <a:ext cx="4243705" cy="318579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105410" y="1240155"/>
            <a:ext cx="6391275" cy="673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Klik Ok pada menu-menu yang sudah terbuka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Hingga didapati pesan Restore Database Sukses.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1. restore step 10" id="134" name="Google Shape;134;p7"/>
          <p:cNvPicPr preferRelativeResize="0"/>
          <p:nvPr/>
        </p:nvPicPr>
        <p:blipFill rotWithShape="1">
          <a:blip r:embed="rId5">
            <a:alphaModFix/>
          </a:blip>
          <a:srcRect b="39044" l="39440" r="38097" t="41070"/>
          <a:stretch/>
        </p:blipFill>
        <p:spPr>
          <a:xfrm>
            <a:off x="2559685" y="2167255"/>
            <a:ext cx="3681095" cy="18326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211455" y="1138555"/>
            <a:ext cx="6391275" cy="920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Bila kita cek dan refresh folder Database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Maka sudah muncul Database Staging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Hasil Restore Database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1. restore step 11" id="144" name="Google Shape;144;p8"/>
          <p:cNvPicPr preferRelativeResize="0"/>
          <p:nvPr/>
        </p:nvPicPr>
        <p:blipFill rotWithShape="1">
          <a:blip r:embed="rId5">
            <a:alphaModFix/>
          </a:blip>
          <a:srcRect b="44169" l="454" r="77960" t="14117"/>
          <a:stretch/>
        </p:blipFill>
        <p:spPr>
          <a:xfrm>
            <a:off x="5238115" y="986790"/>
            <a:ext cx="3415030" cy="371030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-3810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9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B7B7B7">
                <a:alpha val="85882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b="1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1" name="Google Shape;151;p9"/>
          <p:cNvPicPr preferRelativeResize="0"/>
          <p:nvPr/>
        </p:nvPicPr>
        <p:blipFill rotWithShape="1">
          <a:blip r:embed="rId4">
            <a:alphaModFix/>
          </a:blip>
          <a:srcRect b="5649" l="0" r="0" t="5658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211455" y="1138555"/>
            <a:ext cx="6391275" cy="427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Hasil Dari Restore Terdapat Table Berikut :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5">
            <a:alphaModFix/>
          </a:blip>
          <a:srcRect b="19939" l="15715" r="53028" t="27257"/>
          <a:stretch/>
        </p:blipFill>
        <p:spPr>
          <a:xfrm>
            <a:off x="1008380" y="1565910"/>
            <a:ext cx="6869430" cy="326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2024-01-04T06:17:00Z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3DA0E9B2C39B411DB04FBC00E9AAB042_13</vt:lpwstr>
  </property>
  <property fmtid="{D5CDD505-2E9C-101B-9397-08002B2CF9AE}" pid="3" name="KSOProductBuildVer">
    <vt:lpwstr>2057-12.2.0.13359</vt:lpwstr>
  </property>
</Properties>
</file>